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2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554932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7761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940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8718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9393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2338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2158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 b="1">
                <a:solidFill>
                  <a:srgbClr val="134F5C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u="sng">
                <a:solidFill>
                  <a:srgbClr val="134F5C"/>
                </a:solidFill>
              </a:rPr>
              <a:t>Design Review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134F5C"/>
                </a:solidFill>
              </a:rPr>
              <a:t>Hunter, Frankie and Kiley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78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Project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475550"/>
            <a:ext cx="8520600" cy="4430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134F5C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134F5C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134F5C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34F5C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134F5C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134F5C"/>
                </a:solidFill>
              </a:rPr>
              <a:t>Using Django:</a:t>
            </a:r>
            <a:r>
              <a:rPr lang="en">
                <a:solidFill>
                  <a:srgbClr val="134F5C"/>
                </a:solidFill>
              </a:rPr>
              <a:t> Python’s web development package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</a:rPr>
              <a:t>   -Django’s Goal: ease the creation of complex, database-driven websites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</a:rPr>
              <a:t>   -Currently reading the django book and experimenting </a:t>
            </a:r>
          </a:p>
        </p:txBody>
      </p:sp>
      <p:pic>
        <p:nvPicPr>
          <p:cNvPr id="62" name="Shape 62"/>
          <p:cNvPicPr preferRelativeResize="0"/>
          <p:nvPr/>
        </p:nvPicPr>
        <p:blipFill rotWithShape="1">
          <a:blip r:embed="rId3">
            <a:alphaModFix/>
          </a:blip>
          <a:srcRect l="17225" t="33576" r="33725" b="26972"/>
          <a:stretch/>
        </p:blipFill>
        <p:spPr>
          <a:xfrm>
            <a:off x="5760324" y="3612687"/>
            <a:ext cx="3383673" cy="1530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 rotWithShape="1">
          <a:blip r:embed="rId4">
            <a:alphaModFix/>
          </a:blip>
          <a:srcRect l="3604" t="17015" r="1536" b="5818"/>
          <a:stretch/>
        </p:blipFill>
        <p:spPr>
          <a:xfrm>
            <a:off x="1218087" y="712500"/>
            <a:ext cx="6707825" cy="188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2158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Software Architecture 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11700" y="788575"/>
            <a:ext cx="8520600" cy="378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Python serves as a powerful shell for a system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New Project Contains: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A SQL-lite database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URLconf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Views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(To the right) Example of a Django Project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Goal: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Have django render our website template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Link backend database to store the information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134F5C"/>
                </a:solidFill>
              </a:rPr>
              <a:t>  ** Similar to the project we did for flask </a:t>
            </a:r>
          </a:p>
        </p:txBody>
      </p:sp>
      <p:pic>
        <p:nvPicPr>
          <p:cNvPr id="70" name="Shape 70"/>
          <p:cNvPicPr preferRelativeResize="0"/>
          <p:nvPr/>
        </p:nvPicPr>
        <p:blipFill rotWithShape="1">
          <a:blip r:embed="rId3">
            <a:alphaModFix/>
          </a:blip>
          <a:srcRect l="6122" t="40673" r="83628" b="37960"/>
          <a:stretch/>
        </p:blipFill>
        <p:spPr>
          <a:xfrm>
            <a:off x="6701587" y="1079550"/>
            <a:ext cx="1714527" cy="2010524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71" name="Shape 71"/>
          <p:cNvPicPr preferRelativeResize="0"/>
          <p:nvPr/>
        </p:nvPicPr>
        <p:blipFill rotWithShape="1">
          <a:blip r:embed="rId4">
            <a:alphaModFix/>
          </a:blip>
          <a:srcRect l="6196" t="54450" r="72271" b="36368"/>
          <a:stretch/>
        </p:blipFill>
        <p:spPr>
          <a:xfrm>
            <a:off x="6544974" y="132519"/>
            <a:ext cx="1871148" cy="44882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72" name="Shape 72"/>
          <p:cNvPicPr preferRelativeResize="0"/>
          <p:nvPr/>
        </p:nvPicPr>
        <p:blipFill rotWithShape="1">
          <a:blip r:embed="rId5">
            <a:alphaModFix/>
          </a:blip>
          <a:srcRect l="5490" t="49649" r="75759" b="43852"/>
          <a:stretch/>
        </p:blipFill>
        <p:spPr>
          <a:xfrm>
            <a:off x="311700" y="3442974"/>
            <a:ext cx="1788390" cy="348598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73" name="Shape 73"/>
          <p:cNvPicPr preferRelativeResize="0"/>
          <p:nvPr/>
        </p:nvPicPr>
        <p:blipFill rotWithShape="1">
          <a:blip r:embed="rId6">
            <a:alphaModFix/>
          </a:blip>
          <a:srcRect l="5732" t="39624" r="38881" b="38340"/>
          <a:stretch/>
        </p:blipFill>
        <p:spPr>
          <a:xfrm>
            <a:off x="311700" y="3791575"/>
            <a:ext cx="4546048" cy="1017248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74" name="Shape 74"/>
          <p:cNvSpPr/>
          <p:nvPr/>
        </p:nvSpPr>
        <p:spPr>
          <a:xfrm>
            <a:off x="7534787" y="646937"/>
            <a:ext cx="246900" cy="334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4900050" y="4125900"/>
            <a:ext cx="697500" cy="348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6" name="Shape 76"/>
          <p:cNvPicPr preferRelativeResize="0"/>
          <p:nvPr/>
        </p:nvPicPr>
        <p:blipFill rotWithShape="1">
          <a:blip r:embed="rId7">
            <a:alphaModFix/>
          </a:blip>
          <a:srcRect l="4222" t="11878" r="32853"/>
          <a:stretch/>
        </p:blipFill>
        <p:spPr>
          <a:xfrm>
            <a:off x="5639853" y="3188474"/>
            <a:ext cx="3004870" cy="18491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311700" y="2158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Basic Demonstration</a:t>
            </a:r>
          </a:p>
        </p:txBody>
      </p:sp>
      <p:pic>
        <p:nvPicPr>
          <p:cNvPr id="82" name="Shape 82"/>
          <p:cNvPicPr preferRelativeResize="0"/>
          <p:nvPr/>
        </p:nvPicPr>
        <p:blipFill rotWithShape="1">
          <a:blip r:embed="rId3">
            <a:alphaModFix/>
          </a:blip>
          <a:srcRect l="5964" t="16235" r="46207" b="39500"/>
          <a:stretch/>
        </p:blipFill>
        <p:spPr>
          <a:xfrm>
            <a:off x="225500" y="1321975"/>
            <a:ext cx="4373427" cy="227677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83" name="Shape 83"/>
          <p:cNvPicPr preferRelativeResize="0"/>
          <p:nvPr/>
        </p:nvPicPr>
        <p:blipFill rotWithShape="1">
          <a:blip r:embed="rId4">
            <a:alphaModFix/>
          </a:blip>
          <a:srcRect l="5961" t="37425" r="62257" b="38987"/>
          <a:stretch/>
        </p:blipFill>
        <p:spPr>
          <a:xfrm>
            <a:off x="225499" y="3516450"/>
            <a:ext cx="2905926" cy="12132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84" name="Shape 84"/>
          <p:cNvPicPr preferRelativeResize="0"/>
          <p:nvPr/>
        </p:nvPicPr>
        <p:blipFill rotWithShape="1">
          <a:blip r:embed="rId5">
            <a:alphaModFix/>
          </a:blip>
          <a:srcRect l="6199" t="29661" r="69000" b="54103"/>
          <a:stretch/>
        </p:blipFill>
        <p:spPr>
          <a:xfrm>
            <a:off x="4765025" y="1321975"/>
            <a:ext cx="2267596" cy="83507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85" name="Shape 85"/>
          <p:cNvSpPr txBox="1"/>
          <p:nvPr/>
        </p:nvSpPr>
        <p:spPr>
          <a:xfrm>
            <a:off x="1801000" y="965825"/>
            <a:ext cx="1046100" cy="35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u="sng">
                <a:solidFill>
                  <a:srgbClr val="134F5C"/>
                </a:solidFill>
              </a:rPr>
              <a:t>URLconf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5528175" y="953425"/>
            <a:ext cx="1046100" cy="35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u="sng">
                <a:solidFill>
                  <a:srgbClr val="134F5C"/>
                </a:solidFill>
              </a:rPr>
              <a:t>Views</a:t>
            </a:r>
          </a:p>
        </p:txBody>
      </p:sp>
      <p:pic>
        <p:nvPicPr>
          <p:cNvPr id="87" name="Shape 87"/>
          <p:cNvPicPr preferRelativeResize="0"/>
          <p:nvPr/>
        </p:nvPicPr>
        <p:blipFill rotWithShape="1">
          <a:blip r:embed="rId6">
            <a:alphaModFix/>
          </a:blip>
          <a:srcRect l="4213" t="12609" r="32702" b="10738"/>
          <a:stretch/>
        </p:blipFill>
        <p:spPr>
          <a:xfrm>
            <a:off x="5578900" y="2661375"/>
            <a:ext cx="3528774" cy="241194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88" name="Shape 88"/>
          <p:cNvSpPr txBox="1"/>
          <p:nvPr/>
        </p:nvSpPr>
        <p:spPr>
          <a:xfrm>
            <a:off x="7100775" y="2282312"/>
            <a:ext cx="1046100" cy="35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u="sng">
                <a:solidFill>
                  <a:srgbClr val="134F5C"/>
                </a:solidFill>
              </a:rPr>
              <a:t>Result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2158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Help Moving Forward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989125"/>
            <a:ext cx="8520600" cy="3579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34F5C"/>
                </a:solidFill>
              </a:rPr>
              <a:t>Next Steps:</a:t>
            </a:r>
          </a:p>
          <a:p>
            <a:pPr marL="457200" lvl="0" indent="-228600"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How to build the database</a:t>
            </a:r>
          </a:p>
          <a:p>
            <a:pPr marL="457200" lvl="0" indent="-228600" rtl="0"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Having django render our template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34F5C"/>
                </a:solidFill>
              </a:rPr>
              <a:t>Outside Perspective On:</a:t>
            </a:r>
          </a:p>
          <a:p>
            <a:pPr marL="457200" lvl="0" indent="-228600" rtl="0"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Development process - do people have similar projects or experience with django?</a:t>
            </a:r>
          </a:p>
          <a:p>
            <a:pPr marL="457200" lvl="0" indent="-228600" rtl="0">
              <a:spcBef>
                <a:spcPts val="0"/>
              </a:spcBef>
              <a:buClr>
                <a:srgbClr val="134F5C"/>
              </a:buClr>
            </a:pPr>
            <a:r>
              <a:rPr lang="en">
                <a:solidFill>
                  <a:srgbClr val="134F5C"/>
                </a:solidFill>
              </a:rPr>
              <a:t>Should we switch to flask?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</Words>
  <Application>Microsoft Office PowerPoint</Application>
  <PresentationFormat>On-screen Show (16:9)</PresentationFormat>
  <Paragraphs>33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simple-light-2</vt:lpstr>
      <vt:lpstr>Design Review</vt:lpstr>
      <vt:lpstr>Our Project</vt:lpstr>
      <vt:lpstr>Software Architecture </vt:lpstr>
      <vt:lpstr>Basic Demonstration</vt:lpstr>
      <vt:lpstr>Help Moving Forward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Review</dc:title>
  <dc:creator>Fischer, Kiley</dc:creator>
  <cp:lastModifiedBy>Fischer, Kiley</cp:lastModifiedBy>
  <cp:revision>1</cp:revision>
  <dcterms:modified xsi:type="dcterms:W3CDTF">2016-11-29T15:18:02Z</dcterms:modified>
</cp:coreProperties>
</file>